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7" autoAdjust="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30AC-5FAC-4609-B6E9-22842F149FF3}" type="datetimeFigureOut">
              <a:rPr kumimoji="1" lang="ja-JP" altLang="en-US" smtClean="0"/>
              <a:t>2012/1/11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358D-79A7-4CAC-990D-C1F472859A4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30AC-5FAC-4609-B6E9-22842F149FF3}" type="datetimeFigureOut">
              <a:rPr kumimoji="1" lang="ja-JP" altLang="en-US" smtClean="0"/>
              <a:t>2012/1/11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358D-79A7-4CAC-990D-C1F472859A4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30AC-5FAC-4609-B6E9-22842F149FF3}" type="datetimeFigureOut">
              <a:rPr kumimoji="1" lang="ja-JP" altLang="en-US" smtClean="0"/>
              <a:t>2012/1/11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358D-79A7-4CAC-990D-C1F472859A4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30AC-5FAC-4609-B6E9-22842F149FF3}" type="datetimeFigureOut">
              <a:rPr kumimoji="1" lang="ja-JP" altLang="en-US" smtClean="0"/>
              <a:t>2012/1/11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358D-79A7-4CAC-990D-C1F472859A4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30AC-5FAC-4609-B6E9-22842F149FF3}" type="datetimeFigureOut">
              <a:rPr kumimoji="1" lang="ja-JP" altLang="en-US" smtClean="0"/>
              <a:t>2012/1/11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358D-79A7-4CAC-990D-C1F472859A4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30AC-5FAC-4609-B6E9-22842F149FF3}" type="datetimeFigureOut">
              <a:rPr kumimoji="1" lang="ja-JP" altLang="en-US" smtClean="0"/>
              <a:t>2012/1/11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358D-79A7-4CAC-990D-C1F472859A4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30AC-5FAC-4609-B6E9-22842F149FF3}" type="datetimeFigureOut">
              <a:rPr kumimoji="1" lang="ja-JP" altLang="en-US" smtClean="0"/>
              <a:t>2012/1/11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358D-79A7-4CAC-990D-C1F472859A4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30AC-5FAC-4609-B6E9-22842F149FF3}" type="datetimeFigureOut">
              <a:rPr kumimoji="1" lang="ja-JP" altLang="en-US" smtClean="0"/>
              <a:t>2012/1/11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358D-79A7-4CAC-990D-C1F472859A4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30AC-5FAC-4609-B6E9-22842F149FF3}" type="datetimeFigureOut">
              <a:rPr kumimoji="1" lang="ja-JP" altLang="en-US" smtClean="0"/>
              <a:t>2012/1/11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358D-79A7-4CAC-990D-C1F472859A4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30AC-5FAC-4609-B6E9-22842F149FF3}" type="datetimeFigureOut">
              <a:rPr kumimoji="1" lang="ja-JP" altLang="en-US" smtClean="0"/>
              <a:t>2012/1/11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358D-79A7-4CAC-990D-C1F472859A4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30AC-5FAC-4609-B6E9-22842F149FF3}" type="datetimeFigureOut">
              <a:rPr kumimoji="1" lang="ja-JP" altLang="en-US" smtClean="0"/>
              <a:t>2012/1/11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358D-79A7-4CAC-990D-C1F472859A4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330AC-5FAC-4609-B6E9-22842F149FF3}" type="datetimeFigureOut">
              <a:rPr kumimoji="1" lang="ja-JP" altLang="en-US" smtClean="0"/>
              <a:t>2012/1/11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B358D-79A7-4CAC-990D-C1F472859A4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U4611A Calibration setting study1</a:t>
            </a:r>
            <a:br>
              <a:rPr kumimoji="1" lang="en-US" altLang="ja-JP" dirty="0" smtClean="0"/>
            </a:br>
            <a:r>
              <a:rPr lang="en-US" altLang="ja-JP" dirty="0" smtClean="0"/>
              <a:t>for output optimization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Agilent technologies</a:t>
            </a:r>
          </a:p>
          <a:p>
            <a:r>
              <a:rPr lang="en-US" altLang="ja-JP" dirty="0" smtClean="0"/>
              <a:t>Application Engineer</a:t>
            </a:r>
          </a:p>
          <a:p>
            <a:r>
              <a:rPr kumimoji="1" lang="en-US" altLang="ja-JP" dirty="0" err="1" smtClean="0"/>
              <a:t>Atsuki</a:t>
            </a:r>
            <a:r>
              <a:rPr kumimoji="1" lang="en-US" altLang="ja-JP" dirty="0" smtClean="0"/>
              <a:t> Okazaki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For 3m cable + Host channel (11inch)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59632" y="1916832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BERT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1403648" y="26369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475656" y="263691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1475656" y="357301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403648" y="371703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267744" y="3429000"/>
            <a:ext cx="10081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U4611A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491880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3491880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7452320" y="3356992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Scope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47664" y="378904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into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Std A port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27784" y="1124744"/>
            <a:ext cx="2952328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800mVp-p</a:t>
            </a:r>
          </a:p>
          <a:p>
            <a:r>
              <a:rPr kumimoji="1" lang="en-US" altLang="ja-JP" dirty="0" smtClean="0"/>
              <a:t>Without De-emphasis</a:t>
            </a:r>
          </a:p>
          <a:p>
            <a:r>
              <a:rPr lang="en-US" altLang="ja-JP" dirty="0" smtClean="0"/>
              <a:t>CP0</a:t>
            </a:r>
          </a:p>
          <a:p>
            <a:r>
              <a:rPr kumimoji="1" lang="en-US" altLang="ja-JP" dirty="0" smtClean="0"/>
              <a:t>SSC on (-5000ppm)</a:t>
            </a:r>
          </a:p>
          <a:p>
            <a:r>
              <a:rPr lang="en-US" altLang="ja-JP" dirty="0" smtClean="0"/>
              <a:t>No Jitter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91672" y="14847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Ch1 – Ch3</a:t>
            </a:r>
          </a:p>
          <a:p>
            <a:r>
              <a:rPr kumimoji="1" lang="en-US" altLang="ja-JP" dirty="0" smtClean="0"/>
              <a:t>Second order PLL 4.9MHz</a:t>
            </a:r>
          </a:p>
          <a:p>
            <a:r>
              <a:rPr lang="en-US" altLang="ja-JP" dirty="0" smtClean="0"/>
              <a:t>500k point</a:t>
            </a:r>
          </a:p>
          <a:p>
            <a:r>
              <a:rPr kumimoji="1" lang="en-US" altLang="ja-JP" dirty="0" smtClean="0"/>
              <a:t>Eye height and width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067944" y="3068960"/>
            <a:ext cx="11521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U7242A</a:t>
            </a:r>
            <a:br>
              <a:rPr kumimoji="1" lang="en-US" altLang="ja-JP" dirty="0" smtClean="0"/>
            </a:br>
            <a:r>
              <a:rPr kumimoji="1" lang="en-US" altLang="ja-JP" dirty="0" smtClean="0"/>
              <a:t>+</a:t>
            </a:r>
            <a:br>
              <a:rPr kumimoji="1" lang="en-US" altLang="ja-JP" dirty="0" smtClean="0"/>
            </a:br>
            <a:r>
              <a:rPr kumimoji="1" lang="en-US" altLang="ja-JP" dirty="0" smtClean="0"/>
              <a:t>short</a:t>
            </a:r>
            <a:r>
              <a:rPr lang="en-US" altLang="ja-JP" dirty="0"/>
              <a:t> </a:t>
            </a:r>
            <a:r>
              <a:rPr lang="en-US" altLang="ja-JP" dirty="0" smtClean="0"/>
              <a:t>cable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948264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948264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364088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364088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5796136" y="3068960"/>
            <a:ext cx="12241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Infiniisim</a:t>
            </a:r>
          </a:p>
          <a:p>
            <a:pPr algn="ctr"/>
            <a:r>
              <a:rPr kumimoji="1" lang="en-US" altLang="ja-JP" dirty="0" smtClean="0"/>
              <a:t>S-</a:t>
            </a:r>
            <a:r>
              <a:rPr kumimoji="1" lang="en-US" altLang="ja-JP" dirty="0" err="1" smtClean="0"/>
              <a:t>para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76056" y="436684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De-embed “U7242+short cable”</a:t>
            </a:r>
          </a:p>
          <a:p>
            <a:r>
              <a:rPr kumimoji="1" lang="en-US" altLang="ja-JP" dirty="0" smtClean="0"/>
              <a:t>&amp; Embed “3m+Host channel”</a:t>
            </a:r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97152"/>
            <a:ext cx="256646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直線矢印コネクタ 23"/>
          <p:cNvCxnSpPr/>
          <p:nvPr/>
        </p:nvCxnSpPr>
        <p:spPr>
          <a:xfrm flipH="1">
            <a:off x="3131840" y="6093296"/>
            <a:ext cx="360040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2555776" y="6309320"/>
            <a:ext cx="360040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3347864" y="6453336"/>
            <a:ext cx="36004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Best setting</a:t>
            </a:r>
          </a:p>
          <a:p>
            <a:pPr lvl="1"/>
            <a:r>
              <a:rPr lang="en-US" altLang="ja-JP" dirty="0" smtClean="0"/>
              <a:t>Long time Constant Pre-emphasis</a:t>
            </a:r>
          </a:p>
          <a:p>
            <a:pPr lvl="2"/>
            <a:r>
              <a:rPr kumimoji="1" lang="en-US" altLang="ja-JP" dirty="0" smtClean="0"/>
              <a:t>Level 0 / Decay 0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Short time Constant Pre-emphasis</a:t>
            </a:r>
          </a:p>
          <a:p>
            <a:pPr lvl="2"/>
            <a:r>
              <a:rPr lang="en-US" altLang="ja-JP" dirty="0" smtClean="0"/>
              <a:t>Level 14 / Decay 6</a:t>
            </a:r>
          </a:p>
          <a:p>
            <a:pPr lvl="1"/>
            <a:r>
              <a:rPr lang="en-US" altLang="ja-JP" dirty="0" smtClean="0"/>
              <a:t>Output level</a:t>
            </a:r>
          </a:p>
          <a:p>
            <a:pPr lvl="2"/>
            <a:r>
              <a:rPr kumimoji="1" lang="en-US" altLang="ja-JP" dirty="0" smtClean="0"/>
              <a:t>216mV</a:t>
            </a:r>
          </a:p>
        </p:txBody>
      </p:sp>
      <p:sp>
        <p:nvSpPr>
          <p:cNvPr id="4" name="タイトル 1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86800" cy="70609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For </a:t>
            </a:r>
            <a:r>
              <a:rPr lang="en-US" altLang="ja-JP" sz="3600" dirty="0" smtClean="0"/>
              <a:t>3m cable + host channel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optimization</a:t>
            </a:r>
            <a:endParaRPr kumimoji="1" lang="ja-JP" alt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3776936" cy="283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For 3m cable + Device channel + CLTE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1916832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BERT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323528" y="26369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95536" y="263691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395536" y="357301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323528" y="371703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187624" y="3429000"/>
            <a:ext cx="10081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U4611A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2411760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2411760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7596336" y="3356992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Scope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378904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into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Std A port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47664" y="1124744"/>
            <a:ext cx="2952328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800mVp-p</a:t>
            </a:r>
          </a:p>
          <a:p>
            <a:r>
              <a:rPr kumimoji="1" lang="en-US" altLang="ja-JP" dirty="0" smtClean="0"/>
              <a:t>Without De-emphasis</a:t>
            </a:r>
          </a:p>
          <a:p>
            <a:r>
              <a:rPr lang="en-US" altLang="ja-JP" dirty="0" smtClean="0"/>
              <a:t>CP0</a:t>
            </a:r>
          </a:p>
          <a:p>
            <a:r>
              <a:rPr kumimoji="1" lang="en-US" altLang="ja-JP" dirty="0" smtClean="0"/>
              <a:t>SSC on (-5000ppm)</a:t>
            </a:r>
          </a:p>
          <a:p>
            <a:r>
              <a:rPr lang="en-US" altLang="ja-JP" dirty="0" smtClean="0"/>
              <a:t>No Jitter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91672" y="14847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Ch1 – Ch3</a:t>
            </a:r>
          </a:p>
          <a:p>
            <a:r>
              <a:rPr kumimoji="1" lang="en-US" altLang="ja-JP" dirty="0" smtClean="0"/>
              <a:t>Second order PLL 4.9MHz</a:t>
            </a:r>
          </a:p>
          <a:p>
            <a:r>
              <a:rPr lang="en-US" altLang="ja-JP" dirty="0" smtClean="0"/>
              <a:t>500k point</a:t>
            </a:r>
          </a:p>
          <a:p>
            <a:r>
              <a:rPr kumimoji="1" lang="en-US" altLang="ja-JP" dirty="0" smtClean="0"/>
              <a:t>Eye height and width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987824" y="3068960"/>
            <a:ext cx="11521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U7242A</a:t>
            </a:r>
            <a:br>
              <a:rPr kumimoji="1" lang="en-US" altLang="ja-JP" dirty="0" smtClean="0"/>
            </a:br>
            <a:r>
              <a:rPr kumimoji="1" lang="en-US" altLang="ja-JP" dirty="0" smtClean="0"/>
              <a:t>+</a:t>
            </a:r>
            <a:br>
              <a:rPr kumimoji="1" lang="en-US" altLang="ja-JP" dirty="0" smtClean="0"/>
            </a:br>
            <a:r>
              <a:rPr kumimoji="1" lang="en-US" altLang="ja-JP" dirty="0" smtClean="0"/>
              <a:t>short</a:t>
            </a:r>
            <a:r>
              <a:rPr lang="en-US" altLang="ja-JP" dirty="0"/>
              <a:t> </a:t>
            </a:r>
            <a:r>
              <a:rPr lang="en-US" altLang="ja-JP" dirty="0" smtClean="0"/>
              <a:t>cable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5940152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940152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4283968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4283968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4716016" y="3068960"/>
            <a:ext cx="12241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Infiniisim</a:t>
            </a:r>
          </a:p>
          <a:p>
            <a:pPr algn="ctr"/>
            <a:r>
              <a:rPr kumimoji="1" lang="en-US" altLang="ja-JP" dirty="0" smtClean="0"/>
              <a:t>S-</a:t>
            </a:r>
            <a:r>
              <a:rPr kumimoji="1" lang="en-US" altLang="ja-JP" dirty="0" err="1" smtClean="0"/>
              <a:t>para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95936" y="436684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De-embed “U7242+short cable”</a:t>
            </a:r>
          </a:p>
          <a:p>
            <a:r>
              <a:rPr kumimoji="1" lang="en-US" altLang="ja-JP" dirty="0" smtClean="0"/>
              <a:t>&amp; Embed “3m+device channel”</a:t>
            </a:r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25144"/>
            <a:ext cx="256646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直線矢印コネクタ 23"/>
          <p:cNvCxnSpPr/>
          <p:nvPr/>
        </p:nvCxnSpPr>
        <p:spPr>
          <a:xfrm flipH="1">
            <a:off x="3131840" y="6093296"/>
            <a:ext cx="360040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2555776" y="6309320"/>
            <a:ext cx="360040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3347864" y="6453336"/>
            <a:ext cx="36004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6444208" y="3284984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CTLE </a:t>
            </a:r>
          </a:p>
          <a:p>
            <a:pPr algn="ctr"/>
            <a:r>
              <a:rPr kumimoji="1" lang="en-US" altLang="ja-JP" dirty="0" smtClean="0"/>
              <a:t>SIM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7164288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7164288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Best setting</a:t>
            </a:r>
          </a:p>
          <a:p>
            <a:pPr lvl="1"/>
            <a:r>
              <a:rPr lang="en-US" altLang="ja-JP" dirty="0" smtClean="0"/>
              <a:t>Long time Constant Pre-emphasis</a:t>
            </a:r>
          </a:p>
          <a:p>
            <a:pPr lvl="2"/>
            <a:r>
              <a:rPr kumimoji="1" lang="en-US" altLang="ja-JP" dirty="0" smtClean="0"/>
              <a:t>Level 3 / Decay 2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Short time Constant Pre-emphasis</a:t>
            </a:r>
          </a:p>
          <a:p>
            <a:pPr lvl="2"/>
            <a:r>
              <a:rPr lang="en-US" altLang="ja-JP" dirty="0" smtClean="0"/>
              <a:t>Level 0 / Decay 0</a:t>
            </a:r>
          </a:p>
          <a:p>
            <a:pPr lvl="1"/>
            <a:r>
              <a:rPr lang="en-US" altLang="ja-JP" dirty="0" smtClean="0"/>
              <a:t>Output level</a:t>
            </a:r>
          </a:p>
          <a:p>
            <a:pPr lvl="2"/>
            <a:r>
              <a:rPr lang="en-US" altLang="ja-JP" dirty="0" smtClean="0"/>
              <a:t>994</a:t>
            </a:r>
            <a:r>
              <a:rPr kumimoji="1" lang="en-US" altLang="ja-JP" dirty="0" smtClean="0"/>
              <a:t>mV</a:t>
            </a:r>
          </a:p>
        </p:txBody>
      </p:sp>
      <p:sp>
        <p:nvSpPr>
          <p:cNvPr id="4" name="タイトル 1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86800" cy="706090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For </a:t>
            </a:r>
            <a:r>
              <a:rPr lang="en-US" altLang="ja-JP" sz="3600" dirty="0" smtClean="0"/>
              <a:t>3m cable + device channel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+ CLTE </a:t>
            </a:r>
            <a:r>
              <a:rPr lang="en-US" altLang="ja-JP" sz="3600" dirty="0" smtClean="0"/>
              <a:t>optimization</a:t>
            </a:r>
            <a:endParaRPr kumimoji="1" lang="ja-JP" alt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01008"/>
            <a:ext cx="3992960" cy="299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For 3m cable + Host channel + CLTE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1916832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BERT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323528" y="26369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95536" y="263691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395536" y="357301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323528" y="371703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187624" y="3429000"/>
            <a:ext cx="10081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U4611A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2411760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2411760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7596336" y="3356992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Scope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378904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into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Std A port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47664" y="1124744"/>
            <a:ext cx="2952328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800mVp-p</a:t>
            </a:r>
          </a:p>
          <a:p>
            <a:r>
              <a:rPr kumimoji="1" lang="en-US" altLang="ja-JP" dirty="0" smtClean="0"/>
              <a:t>Without De-emphasis</a:t>
            </a:r>
          </a:p>
          <a:p>
            <a:r>
              <a:rPr lang="en-US" altLang="ja-JP" dirty="0" smtClean="0"/>
              <a:t>CP0</a:t>
            </a:r>
          </a:p>
          <a:p>
            <a:r>
              <a:rPr kumimoji="1" lang="en-US" altLang="ja-JP" dirty="0" smtClean="0"/>
              <a:t>SSC on (-5000ppm)</a:t>
            </a:r>
          </a:p>
          <a:p>
            <a:r>
              <a:rPr lang="en-US" altLang="ja-JP" dirty="0" smtClean="0"/>
              <a:t>No Jitter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91672" y="14847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Ch1 – Ch3</a:t>
            </a:r>
          </a:p>
          <a:p>
            <a:r>
              <a:rPr kumimoji="1" lang="en-US" altLang="ja-JP" dirty="0" smtClean="0"/>
              <a:t>Second order PLL 4.9MHz</a:t>
            </a:r>
          </a:p>
          <a:p>
            <a:r>
              <a:rPr lang="en-US" altLang="ja-JP" dirty="0" smtClean="0"/>
              <a:t>500k point</a:t>
            </a:r>
          </a:p>
          <a:p>
            <a:r>
              <a:rPr kumimoji="1" lang="en-US" altLang="ja-JP" dirty="0" smtClean="0"/>
              <a:t>Eye height and width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987824" y="3068960"/>
            <a:ext cx="11521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U7242A</a:t>
            </a:r>
            <a:br>
              <a:rPr kumimoji="1" lang="en-US" altLang="ja-JP" dirty="0" smtClean="0"/>
            </a:br>
            <a:r>
              <a:rPr kumimoji="1" lang="en-US" altLang="ja-JP" dirty="0" smtClean="0"/>
              <a:t>+</a:t>
            </a:r>
            <a:br>
              <a:rPr kumimoji="1" lang="en-US" altLang="ja-JP" dirty="0" smtClean="0"/>
            </a:br>
            <a:r>
              <a:rPr kumimoji="1" lang="en-US" altLang="ja-JP" dirty="0" smtClean="0"/>
              <a:t>short</a:t>
            </a:r>
            <a:r>
              <a:rPr lang="en-US" altLang="ja-JP" dirty="0" smtClean="0"/>
              <a:t> cable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5940152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940152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4283968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4283968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4716016" y="3068960"/>
            <a:ext cx="12241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Infiniisim</a:t>
            </a:r>
          </a:p>
          <a:p>
            <a:pPr algn="ctr"/>
            <a:r>
              <a:rPr kumimoji="1" lang="en-US" altLang="ja-JP" dirty="0" smtClean="0"/>
              <a:t>S-</a:t>
            </a:r>
            <a:r>
              <a:rPr kumimoji="1" lang="en-US" altLang="ja-JP" dirty="0" err="1" smtClean="0"/>
              <a:t>para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95936" y="436684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De-embed “U7242+short cable”</a:t>
            </a:r>
          </a:p>
          <a:p>
            <a:r>
              <a:rPr kumimoji="1" lang="en-US" altLang="ja-JP" dirty="0" smtClean="0"/>
              <a:t>&amp; Embed “3m+host channel”</a:t>
            </a:r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25144"/>
            <a:ext cx="256646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直線矢印コネクタ 23"/>
          <p:cNvCxnSpPr/>
          <p:nvPr/>
        </p:nvCxnSpPr>
        <p:spPr>
          <a:xfrm flipH="1">
            <a:off x="3131840" y="6093296"/>
            <a:ext cx="360040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2555776" y="6309320"/>
            <a:ext cx="360040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3347864" y="6453336"/>
            <a:ext cx="36004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6444208" y="3284984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CTLE </a:t>
            </a:r>
          </a:p>
          <a:p>
            <a:pPr algn="ctr"/>
            <a:r>
              <a:rPr kumimoji="1" lang="en-US" altLang="ja-JP" dirty="0" smtClean="0"/>
              <a:t>SIM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7164288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7164288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Best setting</a:t>
            </a:r>
          </a:p>
          <a:p>
            <a:pPr lvl="1"/>
            <a:r>
              <a:rPr lang="en-US" altLang="ja-JP" dirty="0" smtClean="0"/>
              <a:t>Long time Constant Pre-emphasis</a:t>
            </a:r>
          </a:p>
          <a:p>
            <a:pPr lvl="2"/>
            <a:r>
              <a:rPr kumimoji="1" lang="en-US" altLang="ja-JP" dirty="0" smtClean="0"/>
              <a:t>Level 6 / Decay 0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Short time Constant Pre-emphasis</a:t>
            </a:r>
          </a:p>
          <a:p>
            <a:pPr lvl="2"/>
            <a:r>
              <a:rPr lang="en-US" altLang="ja-JP" dirty="0" smtClean="0"/>
              <a:t>Level 0 / Decay 0</a:t>
            </a:r>
          </a:p>
          <a:p>
            <a:pPr lvl="1"/>
            <a:r>
              <a:rPr lang="en-US" altLang="ja-JP" dirty="0" smtClean="0"/>
              <a:t>Output level</a:t>
            </a:r>
          </a:p>
          <a:p>
            <a:pPr lvl="2"/>
            <a:r>
              <a:rPr lang="en-US" altLang="ja-JP" dirty="0" smtClean="0"/>
              <a:t>808</a:t>
            </a:r>
            <a:r>
              <a:rPr kumimoji="1" lang="en-US" altLang="ja-JP" dirty="0" smtClean="0"/>
              <a:t>mV</a:t>
            </a:r>
          </a:p>
        </p:txBody>
      </p:sp>
      <p:sp>
        <p:nvSpPr>
          <p:cNvPr id="4" name="タイトル 1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86800" cy="706090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For </a:t>
            </a:r>
            <a:r>
              <a:rPr lang="en-US" altLang="ja-JP" sz="3600" dirty="0" smtClean="0"/>
              <a:t>3m cable + host channel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+ CLTE </a:t>
            </a:r>
            <a:r>
              <a:rPr lang="en-US" altLang="ja-JP" sz="3600" dirty="0" smtClean="0"/>
              <a:t>optimization</a:t>
            </a:r>
            <a:endParaRPr kumimoji="1" lang="ja-JP" alt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45024"/>
            <a:ext cx="3992960" cy="299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524000" y="1397000"/>
          <a:ext cx="6096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Long</a:t>
                      </a:r>
                    </a:p>
                    <a:p>
                      <a:r>
                        <a:rPr kumimoji="1" lang="en-US" altLang="ja-JP" dirty="0" smtClean="0"/>
                        <a:t>Level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Long</a:t>
                      </a:r>
                    </a:p>
                    <a:p>
                      <a:r>
                        <a:rPr kumimoji="1" lang="en-US" altLang="ja-JP" dirty="0" smtClean="0"/>
                        <a:t>Decay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Short</a:t>
                      </a:r>
                    </a:p>
                    <a:p>
                      <a:r>
                        <a:rPr kumimoji="1" lang="en-US" altLang="ja-JP" dirty="0" smtClean="0"/>
                        <a:t>Level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Short</a:t>
                      </a:r>
                    </a:p>
                    <a:p>
                      <a:r>
                        <a:rPr kumimoji="1" lang="en-US" altLang="ja-JP" dirty="0" smtClean="0"/>
                        <a:t>Decay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Output</a:t>
                      </a:r>
                    </a:p>
                    <a:p>
                      <a:r>
                        <a:rPr kumimoji="1" lang="en-US" altLang="ja-JP" dirty="0" smtClean="0"/>
                        <a:t>Level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Near</a:t>
                      </a:r>
                      <a:r>
                        <a:rPr kumimoji="1" lang="en-US" altLang="ja-JP" baseline="0" dirty="0" smtClean="0"/>
                        <a:t> End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994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3m</a:t>
                      </a:r>
                      <a:r>
                        <a:rPr kumimoji="1" lang="en-US" altLang="ja-JP" baseline="0" dirty="0" smtClean="0"/>
                        <a:t> cable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582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3m +</a:t>
                      </a:r>
                    </a:p>
                    <a:p>
                      <a:r>
                        <a:rPr kumimoji="1" lang="en-US" altLang="ja-JP" dirty="0" smtClean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216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3m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+ host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216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3m +</a:t>
                      </a:r>
                    </a:p>
                    <a:p>
                      <a:r>
                        <a:rPr kumimoji="1" lang="en-US" altLang="ja-JP" dirty="0" smtClean="0"/>
                        <a:t>Device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+</a:t>
                      </a:r>
                    </a:p>
                    <a:p>
                      <a:r>
                        <a:rPr kumimoji="1" lang="en-US" altLang="ja-JP" baseline="0" dirty="0" smtClean="0"/>
                        <a:t>CLTE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994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3m +</a:t>
                      </a:r>
                    </a:p>
                    <a:p>
                      <a:r>
                        <a:rPr kumimoji="1" lang="en-US" altLang="ja-JP" dirty="0" smtClean="0"/>
                        <a:t>Host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+</a:t>
                      </a:r>
                    </a:p>
                    <a:p>
                      <a:r>
                        <a:rPr kumimoji="1" lang="en-US" altLang="ja-JP" baseline="0" dirty="0" smtClean="0"/>
                        <a:t>CLTE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892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TX Compliance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475656" y="1700808"/>
          <a:ext cx="609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Long</a:t>
                      </a:r>
                    </a:p>
                    <a:p>
                      <a:r>
                        <a:rPr kumimoji="1" lang="en-US" altLang="ja-JP" dirty="0" smtClean="0"/>
                        <a:t>Level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Long</a:t>
                      </a:r>
                    </a:p>
                    <a:p>
                      <a:r>
                        <a:rPr kumimoji="1" lang="en-US" altLang="ja-JP" dirty="0" smtClean="0"/>
                        <a:t>Decay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Short</a:t>
                      </a:r>
                    </a:p>
                    <a:p>
                      <a:r>
                        <a:rPr kumimoji="1" lang="en-US" altLang="ja-JP" dirty="0" smtClean="0"/>
                        <a:t>Level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Short</a:t>
                      </a:r>
                    </a:p>
                    <a:p>
                      <a:r>
                        <a:rPr kumimoji="1" lang="en-US" altLang="ja-JP" dirty="0" smtClean="0"/>
                        <a:t>Decay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Output</a:t>
                      </a:r>
                    </a:p>
                    <a:p>
                      <a:r>
                        <a:rPr kumimoji="1" lang="en-US" altLang="ja-JP" dirty="0" smtClean="0"/>
                        <a:t>Level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3m +</a:t>
                      </a:r>
                    </a:p>
                    <a:p>
                      <a:r>
                        <a:rPr kumimoji="1" lang="en-US" altLang="ja-JP" dirty="0" smtClean="0"/>
                        <a:t>Device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+</a:t>
                      </a:r>
                    </a:p>
                    <a:p>
                      <a:r>
                        <a:rPr kumimoji="1" lang="en-US" altLang="ja-JP" baseline="0" dirty="0" smtClean="0"/>
                        <a:t>CLTE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994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右矢印 5"/>
          <p:cNvSpPr/>
          <p:nvPr/>
        </p:nvSpPr>
        <p:spPr>
          <a:xfrm>
            <a:off x="1979712" y="4365104"/>
            <a:ext cx="10801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91880" y="429309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All Pass</a:t>
            </a:r>
            <a:endParaRPr kumimoji="1" lang="ja-JP" alt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For output optimization</a:t>
            </a:r>
          </a:p>
          <a:p>
            <a:pPr lvl="1"/>
            <a:r>
              <a:rPr lang="en-US" altLang="ja-JP" dirty="0" smtClean="0"/>
              <a:t>For Near End</a:t>
            </a:r>
          </a:p>
          <a:p>
            <a:pPr lvl="1"/>
            <a:r>
              <a:rPr lang="en-US" altLang="ja-JP" dirty="0" smtClean="0"/>
              <a:t>For 1m cable + no channel</a:t>
            </a:r>
          </a:p>
          <a:p>
            <a:pPr lvl="1"/>
            <a:r>
              <a:rPr lang="en-US" altLang="ja-JP" dirty="0" smtClean="0"/>
              <a:t>For 3m cable + no channel</a:t>
            </a:r>
          </a:p>
          <a:p>
            <a:pPr lvl="1"/>
            <a:r>
              <a:rPr lang="en-US" altLang="ja-JP" dirty="0" smtClean="0"/>
              <a:t>For 3m cable + Device channel (5inch)</a:t>
            </a:r>
          </a:p>
          <a:p>
            <a:pPr lvl="1"/>
            <a:r>
              <a:rPr lang="en-US" altLang="ja-JP" dirty="0" smtClean="0"/>
              <a:t>For 3m cable + Host channel (11inch)</a:t>
            </a:r>
          </a:p>
          <a:p>
            <a:pPr lvl="1"/>
            <a:r>
              <a:rPr lang="en-US" altLang="ja-JP" dirty="0" smtClean="0"/>
              <a:t>For 3m cable + Device channel + CLTE On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For 3m cable + Host channel + CLTE On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Reference </a:t>
            </a:r>
            <a:r>
              <a:rPr lang="en-US" altLang="ja-JP" dirty="0" err="1" smtClean="0"/>
              <a:t>Tx</a:t>
            </a:r>
            <a:r>
              <a:rPr lang="en-US" altLang="ja-JP" dirty="0" smtClean="0"/>
              <a:t> compliance result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507288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For output optimization basic test setup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12776"/>
            <a:ext cx="4032448" cy="301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683568" y="9087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Test Setup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004048" y="1268760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BERT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5148064" y="1988840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220072" y="1988840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220072" y="292494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148064" y="306896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6012160" y="2780928"/>
            <a:ext cx="10081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U4611A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7092280" y="292494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7092280" y="306896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7812360" y="1988840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7884368" y="1988840"/>
            <a:ext cx="0" cy="1088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7092280" y="1268760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Scope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92080" y="3140968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into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Std A port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20272" y="315374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From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Std B port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635896" y="4725144"/>
            <a:ext cx="5508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/>
              <a:t>BERT sends out CP0 pattern (no jitter, SSC on)</a:t>
            </a:r>
          </a:p>
          <a:p>
            <a:pPr marL="342900" indent="-342900">
              <a:buAutoNum type="arabicPeriod"/>
            </a:pPr>
            <a:r>
              <a:rPr lang="en-US" altLang="ja-JP" dirty="0" smtClean="0"/>
              <a:t>CP0 goes into U4611A’s std A port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/>
              <a:t>U4611A repeats CP0 from Std B port</a:t>
            </a:r>
          </a:p>
          <a:p>
            <a:pPr marL="342900" indent="-342900">
              <a:buAutoNum type="arabicPeriod"/>
            </a:pPr>
            <a:r>
              <a:rPr lang="en-US" altLang="ja-JP" dirty="0" smtClean="0"/>
              <a:t>Repeated CP0 goes into scope</a:t>
            </a:r>
          </a:p>
          <a:p>
            <a:pPr marL="342900" indent="-342900">
              <a:buAutoNum type="arabicPeriod"/>
            </a:pPr>
            <a:r>
              <a:rPr lang="en-US" altLang="ja-JP" dirty="0" smtClean="0"/>
              <a:t>Capture the waveform and draw Eye diagram</a:t>
            </a:r>
          </a:p>
          <a:p>
            <a:pPr marL="342900" indent="-342900">
              <a:buAutoNum type="arabicPeriod"/>
            </a:pPr>
            <a:r>
              <a:rPr lang="en-US" altLang="ja-JP" dirty="0" smtClean="0"/>
              <a:t>Tune the output cal setting and seek for best setting</a:t>
            </a:r>
            <a:endParaRPr kumimoji="1" lang="en-US" altLang="ja-JP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64496"/>
            <a:ext cx="2758699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正方形/長方形 32"/>
          <p:cNvSpPr/>
          <p:nvPr/>
        </p:nvSpPr>
        <p:spPr>
          <a:xfrm>
            <a:off x="827584" y="5589240"/>
            <a:ext cx="266429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For Near End optimization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1259632" y="1916832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BERT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1403648" y="26369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475656" y="263691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475656" y="357301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1403648" y="371703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2267744" y="3429000"/>
            <a:ext cx="10081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U4611A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3491880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3491880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6732240" y="3356992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Scope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547664" y="378904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into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Std A port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87824" y="400506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From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Std B port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27784" y="1124744"/>
            <a:ext cx="2952328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800mVp-p</a:t>
            </a:r>
          </a:p>
          <a:p>
            <a:r>
              <a:rPr kumimoji="1" lang="en-US" altLang="ja-JP" dirty="0" smtClean="0"/>
              <a:t>Without De-emphasis</a:t>
            </a:r>
          </a:p>
          <a:p>
            <a:r>
              <a:rPr lang="en-US" altLang="ja-JP" dirty="0" smtClean="0"/>
              <a:t>CP0</a:t>
            </a:r>
          </a:p>
          <a:p>
            <a:r>
              <a:rPr kumimoji="1" lang="en-US" altLang="ja-JP" dirty="0" smtClean="0"/>
              <a:t>SSC on (-5000ppm)</a:t>
            </a:r>
          </a:p>
          <a:p>
            <a:r>
              <a:rPr lang="en-US" altLang="ja-JP" dirty="0" smtClean="0"/>
              <a:t>No Jitter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91672" y="162880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Ch1 – Ch3</a:t>
            </a:r>
          </a:p>
          <a:p>
            <a:r>
              <a:rPr kumimoji="1" lang="en-US" altLang="ja-JP" dirty="0" smtClean="0"/>
              <a:t>Second order PLL 4.9MHz</a:t>
            </a:r>
          </a:p>
          <a:p>
            <a:r>
              <a:rPr lang="en-US" altLang="ja-JP" dirty="0" smtClean="0"/>
              <a:t>500k point</a:t>
            </a:r>
          </a:p>
          <a:p>
            <a:r>
              <a:rPr kumimoji="1" lang="en-US" altLang="ja-JP" dirty="0" smtClean="0"/>
              <a:t>Eye height and width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4211960" y="3068960"/>
            <a:ext cx="11521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U7242A</a:t>
            </a:r>
            <a:br>
              <a:rPr kumimoji="1" lang="en-US" altLang="ja-JP" dirty="0" smtClean="0"/>
            </a:br>
            <a:r>
              <a:rPr kumimoji="1" lang="en-US" altLang="ja-JP" dirty="0" smtClean="0"/>
              <a:t>+</a:t>
            </a:r>
          </a:p>
          <a:p>
            <a:pPr algn="ctr"/>
            <a:r>
              <a:rPr lang="en-US" altLang="ja-JP" dirty="0" smtClean="0"/>
              <a:t>Short cable</a:t>
            </a:r>
            <a:endParaRPr kumimoji="1" lang="ja-JP" altLang="en-US" dirty="0"/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5868144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5868144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37112"/>
            <a:ext cx="256646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1" name="直線矢印コネクタ 40"/>
          <p:cNvCxnSpPr/>
          <p:nvPr/>
        </p:nvCxnSpPr>
        <p:spPr>
          <a:xfrm flipH="1">
            <a:off x="5580112" y="5733256"/>
            <a:ext cx="360040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H="1">
            <a:off x="5004048" y="5949280"/>
            <a:ext cx="360040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5796136" y="6093296"/>
            <a:ext cx="36004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Best setting</a:t>
            </a:r>
          </a:p>
          <a:p>
            <a:pPr lvl="1"/>
            <a:r>
              <a:rPr lang="en-US" altLang="ja-JP" dirty="0" smtClean="0"/>
              <a:t>Long time Constant Pre-emphasis</a:t>
            </a:r>
          </a:p>
          <a:p>
            <a:pPr lvl="2"/>
            <a:r>
              <a:rPr kumimoji="1" lang="en-US" altLang="ja-JP" dirty="0" smtClean="0"/>
              <a:t>Level 3 / Decay 0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Short time Constant Pre-emphasis</a:t>
            </a:r>
          </a:p>
          <a:p>
            <a:pPr lvl="2"/>
            <a:r>
              <a:rPr lang="en-US" altLang="ja-JP" dirty="0" smtClean="0"/>
              <a:t>Level 0 / Decay 0</a:t>
            </a:r>
          </a:p>
          <a:p>
            <a:pPr lvl="1"/>
            <a:r>
              <a:rPr lang="en-US" altLang="ja-JP" dirty="0" smtClean="0"/>
              <a:t>Output level</a:t>
            </a:r>
          </a:p>
          <a:p>
            <a:pPr lvl="2"/>
            <a:r>
              <a:rPr kumimoji="1" lang="en-US" altLang="ja-JP" dirty="0" smtClean="0"/>
              <a:t>994mV</a:t>
            </a:r>
          </a:p>
        </p:txBody>
      </p:sp>
      <p:sp>
        <p:nvSpPr>
          <p:cNvPr id="4" name="タイトル 1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For Near End optimization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01008"/>
            <a:ext cx="4173488" cy="313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For </a:t>
            </a:r>
            <a:r>
              <a:rPr lang="en-US" altLang="ja-JP" sz="3600" dirty="0"/>
              <a:t>3</a:t>
            </a:r>
            <a:r>
              <a:rPr lang="en-US" altLang="ja-JP" sz="3600" dirty="0" smtClean="0"/>
              <a:t>m cable + no channel </a:t>
            </a:r>
            <a:r>
              <a:rPr lang="en-US" altLang="ja-JP" sz="3600" dirty="0"/>
              <a:t>o</a:t>
            </a:r>
            <a:r>
              <a:rPr lang="en-US" altLang="ja-JP" sz="3600" dirty="0" smtClean="0"/>
              <a:t>ptimization</a:t>
            </a:r>
            <a:endParaRPr kumimoji="1" lang="ja-JP" altLang="en-US" sz="3600" dirty="0"/>
          </a:p>
        </p:txBody>
      </p:sp>
      <p:sp>
        <p:nvSpPr>
          <p:cNvPr id="5" name="正方形/長方形 4"/>
          <p:cNvSpPr/>
          <p:nvPr/>
        </p:nvSpPr>
        <p:spPr>
          <a:xfrm>
            <a:off x="1259632" y="1916832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BERT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1403648" y="26369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75656" y="263691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475656" y="357301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1403648" y="371703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2267744" y="3429000"/>
            <a:ext cx="10081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U4611A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491880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3491880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6732240" y="3356992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Scope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47664" y="378904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into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Std A port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87824" y="400506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From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Std B port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27784" y="1124744"/>
            <a:ext cx="2952328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800mVp-p</a:t>
            </a:r>
          </a:p>
          <a:p>
            <a:r>
              <a:rPr kumimoji="1" lang="en-US" altLang="ja-JP" dirty="0" smtClean="0"/>
              <a:t>Without De-emphasis</a:t>
            </a:r>
          </a:p>
          <a:p>
            <a:r>
              <a:rPr lang="en-US" altLang="ja-JP" dirty="0" smtClean="0"/>
              <a:t>CP0</a:t>
            </a:r>
          </a:p>
          <a:p>
            <a:r>
              <a:rPr kumimoji="1" lang="en-US" altLang="ja-JP" dirty="0" smtClean="0"/>
              <a:t>SSC on (-5000ppm)</a:t>
            </a:r>
          </a:p>
          <a:p>
            <a:r>
              <a:rPr lang="en-US" altLang="ja-JP" dirty="0" smtClean="0"/>
              <a:t>No Jitter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91672" y="162880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Ch1 – Ch3</a:t>
            </a:r>
          </a:p>
          <a:p>
            <a:r>
              <a:rPr kumimoji="1" lang="en-US" altLang="ja-JP" dirty="0" smtClean="0"/>
              <a:t>Second order PLL 4.9MHz</a:t>
            </a:r>
          </a:p>
          <a:p>
            <a:r>
              <a:rPr lang="en-US" altLang="ja-JP" dirty="0" smtClean="0"/>
              <a:t>500k point</a:t>
            </a:r>
          </a:p>
          <a:p>
            <a:r>
              <a:rPr kumimoji="1" lang="en-US" altLang="ja-JP" dirty="0" smtClean="0"/>
              <a:t>Eye height and width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211960" y="3068960"/>
            <a:ext cx="11521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U7242A</a:t>
            </a:r>
            <a:br>
              <a:rPr kumimoji="1" lang="en-US" altLang="ja-JP" dirty="0" smtClean="0"/>
            </a:br>
            <a:r>
              <a:rPr kumimoji="1" lang="en-US" altLang="ja-JP" dirty="0" smtClean="0"/>
              <a:t>+</a:t>
            </a:r>
          </a:p>
          <a:p>
            <a:pPr algn="ctr"/>
            <a:r>
              <a:rPr lang="en-US" altLang="ja-JP" dirty="0"/>
              <a:t>3</a:t>
            </a:r>
            <a:r>
              <a:rPr lang="en-US" altLang="ja-JP" dirty="0" smtClean="0"/>
              <a:t>m cable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5868144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868144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653136"/>
            <a:ext cx="2335288" cy="17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直線矢印コネクタ 21"/>
          <p:cNvCxnSpPr/>
          <p:nvPr/>
        </p:nvCxnSpPr>
        <p:spPr>
          <a:xfrm flipH="1">
            <a:off x="5652120" y="5661248"/>
            <a:ext cx="360040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5076056" y="5877272"/>
            <a:ext cx="360040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Best setting</a:t>
            </a:r>
          </a:p>
          <a:p>
            <a:pPr lvl="1"/>
            <a:r>
              <a:rPr lang="en-US" altLang="ja-JP" dirty="0" smtClean="0"/>
              <a:t>Long time Constant Pre-emphasis</a:t>
            </a:r>
          </a:p>
          <a:p>
            <a:pPr lvl="2"/>
            <a:r>
              <a:rPr kumimoji="1" lang="en-US" altLang="ja-JP" dirty="0" smtClean="0"/>
              <a:t>Level 11 / Decay 1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Short time Constant Pre-emphasis</a:t>
            </a:r>
          </a:p>
          <a:p>
            <a:pPr lvl="2"/>
            <a:r>
              <a:rPr lang="en-US" altLang="ja-JP" dirty="0" smtClean="0"/>
              <a:t>Level 0 / Decay 0</a:t>
            </a:r>
          </a:p>
          <a:p>
            <a:pPr lvl="1"/>
            <a:r>
              <a:rPr lang="en-US" altLang="ja-JP" dirty="0" smtClean="0"/>
              <a:t>Output level</a:t>
            </a:r>
          </a:p>
          <a:p>
            <a:pPr lvl="2"/>
            <a:r>
              <a:rPr kumimoji="1" lang="en-US" altLang="ja-JP" dirty="0" smtClean="0"/>
              <a:t>582mV</a:t>
            </a:r>
          </a:p>
        </p:txBody>
      </p:sp>
      <p:sp>
        <p:nvSpPr>
          <p:cNvPr id="4" name="タイトル 1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86800" cy="70609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For </a:t>
            </a:r>
            <a:r>
              <a:rPr lang="en-US" altLang="ja-JP" dirty="0" smtClean="0"/>
              <a:t>3m cable + no channel</a:t>
            </a:r>
            <a:r>
              <a:rPr lang="ja-JP" altLang="en-US" dirty="0" smtClean="0"/>
              <a:t> </a:t>
            </a:r>
            <a:r>
              <a:rPr lang="en-US" altLang="ja-JP" dirty="0" smtClean="0"/>
              <a:t>optimization</a:t>
            </a:r>
            <a:endParaRPr kumimoji="1" lang="ja-JP" altLang="en-US" dirty="0"/>
          </a:p>
        </p:txBody>
      </p:sp>
      <p:pic>
        <p:nvPicPr>
          <p:cNvPr id="5122" name="Picture 2" descr="E:\New Folder\U4611A OUTPUT0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53036"/>
            <a:ext cx="3868688" cy="2901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For 3m cable + Device channel (5inch)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59632" y="1916832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BERT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1403648" y="26369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475656" y="263691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1475656" y="357301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403648" y="371703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267744" y="3429000"/>
            <a:ext cx="10081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U4611A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491880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3491880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7452320" y="3356992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Scope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47664" y="378904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into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Std A port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27784" y="1124744"/>
            <a:ext cx="2952328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800mVp-p</a:t>
            </a:r>
          </a:p>
          <a:p>
            <a:r>
              <a:rPr kumimoji="1" lang="en-US" altLang="ja-JP" dirty="0" smtClean="0"/>
              <a:t>Without De-emphasis</a:t>
            </a:r>
          </a:p>
          <a:p>
            <a:r>
              <a:rPr lang="en-US" altLang="ja-JP" dirty="0" smtClean="0"/>
              <a:t>CP0</a:t>
            </a:r>
          </a:p>
          <a:p>
            <a:r>
              <a:rPr kumimoji="1" lang="en-US" altLang="ja-JP" dirty="0" smtClean="0"/>
              <a:t>SSC on (-5000ppm)</a:t>
            </a:r>
          </a:p>
          <a:p>
            <a:r>
              <a:rPr lang="en-US" altLang="ja-JP" dirty="0" smtClean="0"/>
              <a:t>No Jitter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91672" y="14847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Ch1 – Ch3</a:t>
            </a:r>
          </a:p>
          <a:p>
            <a:r>
              <a:rPr kumimoji="1" lang="en-US" altLang="ja-JP" dirty="0" smtClean="0"/>
              <a:t>Second order PLL 4.9MHz</a:t>
            </a:r>
          </a:p>
          <a:p>
            <a:r>
              <a:rPr lang="en-US" altLang="ja-JP" dirty="0" smtClean="0"/>
              <a:t>500k point</a:t>
            </a:r>
          </a:p>
          <a:p>
            <a:r>
              <a:rPr kumimoji="1" lang="en-US" altLang="ja-JP" dirty="0" smtClean="0"/>
              <a:t>Eye height and width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067944" y="3068960"/>
            <a:ext cx="11521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U7242A</a:t>
            </a:r>
            <a:br>
              <a:rPr kumimoji="1" lang="en-US" altLang="ja-JP" dirty="0" smtClean="0"/>
            </a:br>
            <a:r>
              <a:rPr kumimoji="1" lang="en-US" altLang="ja-JP" dirty="0" smtClean="0"/>
              <a:t>+</a:t>
            </a:r>
            <a:br>
              <a:rPr kumimoji="1" lang="en-US" altLang="ja-JP" dirty="0" smtClean="0"/>
            </a:br>
            <a:r>
              <a:rPr kumimoji="1" lang="en-US" altLang="ja-JP" dirty="0" smtClean="0"/>
              <a:t>short</a:t>
            </a:r>
            <a:r>
              <a:rPr lang="en-US" altLang="ja-JP" dirty="0"/>
              <a:t> </a:t>
            </a:r>
            <a:r>
              <a:rPr lang="en-US" altLang="ja-JP" dirty="0" smtClean="0"/>
              <a:t>cable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948264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948264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364088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364088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5796136" y="3068960"/>
            <a:ext cx="12241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Infiniisim</a:t>
            </a:r>
          </a:p>
          <a:p>
            <a:pPr algn="ctr"/>
            <a:r>
              <a:rPr kumimoji="1" lang="en-US" altLang="ja-JP" dirty="0" smtClean="0"/>
              <a:t>S-</a:t>
            </a:r>
            <a:r>
              <a:rPr kumimoji="1" lang="en-US" altLang="ja-JP" dirty="0" err="1" smtClean="0"/>
              <a:t>para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76056" y="436684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De-embed “U7242+short cable”</a:t>
            </a:r>
          </a:p>
          <a:p>
            <a:r>
              <a:rPr kumimoji="1" lang="en-US" altLang="ja-JP" dirty="0" smtClean="0"/>
              <a:t>&amp; Embed “3m+device channel”</a:t>
            </a:r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97152"/>
            <a:ext cx="256646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直線矢印コネクタ 23"/>
          <p:cNvCxnSpPr/>
          <p:nvPr/>
        </p:nvCxnSpPr>
        <p:spPr>
          <a:xfrm flipH="1">
            <a:off x="3131840" y="6093296"/>
            <a:ext cx="360040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2555776" y="6309320"/>
            <a:ext cx="360040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3347864" y="6453336"/>
            <a:ext cx="36004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Best setting</a:t>
            </a:r>
          </a:p>
          <a:p>
            <a:pPr lvl="1"/>
            <a:r>
              <a:rPr lang="en-US" altLang="ja-JP" dirty="0" smtClean="0"/>
              <a:t>Long time Constant Pre-emphasis</a:t>
            </a:r>
          </a:p>
          <a:p>
            <a:pPr lvl="2"/>
            <a:r>
              <a:rPr kumimoji="1" lang="en-US" altLang="ja-JP" dirty="0" smtClean="0"/>
              <a:t>Level 0 / Decay 0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Short time Constant Pre-emphasis</a:t>
            </a:r>
          </a:p>
          <a:p>
            <a:pPr lvl="2"/>
            <a:r>
              <a:rPr lang="en-US" altLang="ja-JP" dirty="0" smtClean="0"/>
              <a:t>Level 14 / Decay 6</a:t>
            </a:r>
          </a:p>
          <a:p>
            <a:pPr lvl="1"/>
            <a:r>
              <a:rPr lang="en-US" altLang="ja-JP" dirty="0" smtClean="0"/>
              <a:t>Output level</a:t>
            </a:r>
          </a:p>
          <a:p>
            <a:pPr lvl="2"/>
            <a:r>
              <a:rPr lang="en-US" altLang="ja-JP" dirty="0" smtClean="0"/>
              <a:t>216</a:t>
            </a:r>
            <a:r>
              <a:rPr kumimoji="1" lang="en-US" altLang="ja-JP" dirty="0" smtClean="0"/>
              <a:t>mV</a:t>
            </a:r>
          </a:p>
        </p:txBody>
      </p:sp>
      <p:sp>
        <p:nvSpPr>
          <p:cNvPr id="4" name="タイトル 1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86800" cy="70609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For </a:t>
            </a:r>
            <a:r>
              <a:rPr lang="en-US" altLang="ja-JP" sz="3600" dirty="0" smtClean="0"/>
              <a:t>3m cable + device channel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optimization</a:t>
            </a:r>
            <a:endParaRPr kumimoji="1" lang="ja-JP" alt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17032"/>
            <a:ext cx="3608917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673</Words>
  <Application>Microsoft Office PowerPoint</Application>
  <PresentationFormat>画面に合わせる (4:3)</PresentationFormat>
  <Paragraphs>261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U4611A Calibration setting study1 for output optimization</vt:lpstr>
      <vt:lpstr>Agenda</vt:lpstr>
      <vt:lpstr>For output optimization basic test setup</vt:lpstr>
      <vt:lpstr>For Near End optimization</vt:lpstr>
      <vt:lpstr>For Near End optimization</vt:lpstr>
      <vt:lpstr>For 3m cable + no channel optimization</vt:lpstr>
      <vt:lpstr>For 3m cable + no channel optimization</vt:lpstr>
      <vt:lpstr>For 3m cable + Device channel (5inch)</vt:lpstr>
      <vt:lpstr>For 3m cable + device channel optimization</vt:lpstr>
      <vt:lpstr>For 3m cable + Host channel (11inch)</vt:lpstr>
      <vt:lpstr>For 3m cable + host channel optimization</vt:lpstr>
      <vt:lpstr>For 3m cable + Device channel + CLTE</vt:lpstr>
      <vt:lpstr>For 3m cable + device channel + CLTE optimization</vt:lpstr>
      <vt:lpstr>For 3m cable + Host channel + CLTE</vt:lpstr>
      <vt:lpstr>For 3m cable + host channel + CLTE optimization</vt:lpstr>
      <vt:lpstr>Result</vt:lpstr>
      <vt:lpstr>TX Compliance</vt:lpstr>
    </vt:vector>
  </TitlesOfParts>
  <Company>Agilent Technologies,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U4611A Calibration setting study1 for output optimization</dc:title>
  <dc:creator>aokazaki</dc:creator>
  <cp:lastModifiedBy>aokazaki</cp:lastModifiedBy>
  <cp:revision>1</cp:revision>
  <dcterms:created xsi:type="dcterms:W3CDTF">2012-01-11T09:52:53Z</dcterms:created>
  <dcterms:modified xsi:type="dcterms:W3CDTF">2012-01-11T12:55:44Z</dcterms:modified>
</cp:coreProperties>
</file>